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Alice"/>
      <p:regular r:id="rId15"/>
    </p:embeddedFont>
    <p:embeddedFont>
      <p:font typeface="Alice"/>
      <p:regular r:id="rId16"/>
    </p:embeddedFont>
    <p:embeddedFont>
      <p:font typeface="Lora"/>
      <p:regular r:id="rId17"/>
    </p:embeddedFont>
    <p:embeddedFont>
      <p:font typeface="Lora"/>
      <p:regular r:id="rId18"/>
    </p:embeddedFont>
    <p:embeddedFont>
      <p:font typeface="Lora"/>
      <p:regular r:id="rId19"/>
    </p:embeddedFont>
    <p:embeddedFont>
      <p:font typeface="Lor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4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73850"/>
            <a:ext cx="7556421" cy="4253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Air Quality Forecasting System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86704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 automated MLOps pipeline predicting AQI for Karachi's Pearl regions using one year of OpenWeather data, recursive forecasting, and continuous model retraining.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4109"/>
            <a:ext cx="77754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System Architecture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93050"/>
            <a:ext cx="6407944" cy="2032754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210282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Hourly OpenWeather API ingestion with 40+ raw features: temperature, humidity, wind speed, pressure, PM2.5, PM10, NO₂, O₃, CO, visibility.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493050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2719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210282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30+ engineered features including lag variables, rolling statistics, time-based features, and interaction terms capturing short-term and seasonal dynamics.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52618"/>
            <a:ext cx="6407944" cy="2032754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469850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Random Forest selected as best model (Test R²: 0.70, MAE: 17.63) trained daily on one year of preprocessed data from Hopsworks.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752618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F0EDE6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4979432"/>
            <a:ext cx="3368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Prediction &amp; Visualization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469850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72-hour recursive forecasting with Streamlit dashboard displaying color-coded AQI categories and hazard warnings for public awareness.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0118"/>
            <a:ext cx="70838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 &amp; Feature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158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Raw Data 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970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OpenWeather API provides 12 months of hourly observations. Standard AQI computed manually using EPA breakpoint formula since API lacks native AQI calculation.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897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Pollutants &amp; weather: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raw input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319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Lag &amp; rolling features: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historical context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741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Change &amp; std: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AQI trend and stability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163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Time encodings: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temporal patterns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858589"/>
            <a:ext cx="6244709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standard_aqi_next_24h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2158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Feature Categories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9521" y="27970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Raw features: 10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23921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Time-based: 10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36814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Lag features(past AQI readings): 20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1236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Rolling statistics(smoothed or averaged AQI trends from recent hours): 15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9287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Change rates: 10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3709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Interactions: 5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58131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Targets: 3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56355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Missing Data Handling: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Forward-fill → backward-fill for gaps, median imputation for numeric columns. Leakage columns dropped to prevent data contamination.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809268"/>
            <a:ext cx="13042821" cy="55621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115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9700"/>
            <a:ext cx="8036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Model Performance &amp; Selection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72107"/>
            <a:ext cx="130428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57972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272343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272343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 R²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45943" y="2723436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802779" y="272343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RMSE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230047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37375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Decision Tree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337375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0.65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45943" y="3373755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18.5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02779" y="337375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22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388036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02407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XGBoost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402407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0.57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5943" y="402407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21.26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802779" y="402407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26.07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53068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467439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LightGBM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467439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0.59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5943" y="4674394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21.01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802779" y="467439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25.32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1810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462" y="532471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Random Forest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289108" y="532471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0.7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545943" y="5324713"/>
            <a:ext cx="27955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17.63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0802779" y="532471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21.76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93790" y="609409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FA582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Random Forest deployed: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Best generalization on 1-year data. XGBoost and LightGBM overfit; SARIMAX failed at annual scale. Highest accuracy for 6h and 24h forecasts.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0848"/>
            <a:ext cx="77364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Recursive Forecasting Pipeline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1978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4833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491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Load Model &amp; History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39559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Retrieve trained Random Forest, scaler, feature medians, and last 48 hours of data from Hopsworks or local backup.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1978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474833"/>
            <a:ext cx="6408063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6491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Generate Timestamps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13955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Create 72 future hourly timestamps for prediction horizon.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26219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617244"/>
            <a:ext cx="6407944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7915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Iterative Prediction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2819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For each hour, engineer features from combined history, predict AQI, append prediction as input for next step.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26219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617244"/>
            <a:ext cx="6408063" cy="3048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7915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Save Forecasts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2819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Output 72 rows of predictions to predictions.csv for dashboard visualization.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43294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FA582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Performance: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Reliable up to 24h; moderate accuracy to 72h with minor drift. Recursive approach reuses predicted values as features for subsequent steps.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0991"/>
            <a:ext cx="9139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Automation &amp; CI/CD Infrastructure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59931"/>
            <a:ext cx="13042821" cy="2758559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259931"/>
            <a:ext cx="4347567" cy="2758559"/>
          </a:xfrm>
          <a:prstGeom prst="roundRect">
            <a:avLst>
              <a:gd name="adj" fmla="val 1233"/>
            </a:avLst>
          </a:prstGeom>
          <a:solidFill>
            <a:srgbClr val="F0EDE6"/>
          </a:solidFill>
          <a:ln/>
        </p:spPr>
      </p:sp>
      <p:sp>
        <p:nvSpPr>
          <p:cNvPr id="5" name="Text 3"/>
          <p:cNvSpPr/>
          <p:nvPr/>
        </p:nvSpPr>
        <p:spPr>
          <a:xfrm>
            <a:off x="1020604" y="3486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Hourly Ingestion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3977164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GitHub Actions runs every hour: fetches latest data, computes AQI, engineers features, updates Hopsworks Feature Store, generates predictions.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41357" y="3259931"/>
            <a:ext cx="4347567" cy="2758559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8" name="Shape 6"/>
          <p:cNvSpPr/>
          <p:nvPr/>
        </p:nvSpPr>
        <p:spPr>
          <a:xfrm>
            <a:off x="5141357" y="3259931"/>
            <a:ext cx="30480" cy="2758559"/>
          </a:xfrm>
          <a:prstGeom prst="roundRect">
            <a:avLst>
              <a:gd name="adj" fmla="val 111628"/>
            </a:avLst>
          </a:prstGeom>
          <a:solidFill>
            <a:srgbClr val="D6D3CC"/>
          </a:solidFill>
          <a:ln/>
        </p:spPr>
      </p:sp>
      <p:sp>
        <p:nvSpPr>
          <p:cNvPr id="9" name="Text 7"/>
          <p:cNvSpPr/>
          <p:nvPr/>
        </p:nvSpPr>
        <p:spPr>
          <a:xfrm>
            <a:off x="5368171" y="3486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Daily Training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77164"/>
            <a:ext cx="38939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Runs at 02:00 UTC: retrains Random Forest on full year of data, evaluates performance, uploads model to Hopsworks if R² ≥ 0.70.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488924" y="3259931"/>
            <a:ext cx="4347567" cy="2758559"/>
          </a:xfrm>
          <a:prstGeom prst="rect">
            <a:avLst/>
          </a:prstGeom>
          <a:solidFill>
            <a:srgbClr val="F0EDE6"/>
          </a:solidFill>
          <a:ln/>
        </p:spPr>
      </p:sp>
      <p:sp>
        <p:nvSpPr>
          <p:cNvPr id="12" name="Shape 10"/>
          <p:cNvSpPr/>
          <p:nvPr/>
        </p:nvSpPr>
        <p:spPr>
          <a:xfrm>
            <a:off x="9488924" y="3259931"/>
            <a:ext cx="30480" cy="2758559"/>
          </a:xfrm>
          <a:prstGeom prst="roundRect">
            <a:avLst>
              <a:gd name="adj" fmla="val 111628"/>
            </a:avLst>
          </a:prstGeom>
          <a:solidFill>
            <a:srgbClr val="D6D3CC"/>
          </a:solidFill>
          <a:ln/>
        </p:spPr>
      </p:sp>
      <p:sp>
        <p:nvSpPr>
          <p:cNvPr id="13" name="Text 11"/>
          <p:cNvSpPr/>
          <p:nvPr/>
        </p:nvSpPr>
        <p:spPr>
          <a:xfrm>
            <a:off x="9715738" y="3486745"/>
            <a:ext cx="29621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15738" y="3977164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All workflows log execution to GitHub Artifacts. Ensures uninterrupted predictions and model freshness without manual intervention.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006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Dashboard &amp; Key Technologies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85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Streamlit Dashboard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566279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Real-time visualization of 72-hour AQI forecasts with color-coded categories (Good to Hazardous). Displays pollutant trends, issues warnings for AQI &gt; 200, updates automatically after each CI/CD run.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2985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 Stack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35662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Languages: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Python, Pandas, NumPy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3713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Models: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Random Forest, XGBoost, LightGBM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1764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MLOps: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Hopsworks Feature Store &amp; Registry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98158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Automation: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GitHub Actions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64237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Visualization: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Streamlit, Matplotlib, Seaborn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2025-11-09T16:41:38Z</dcterms:created>
  <dcterms:modified xsi:type="dcterms:W3CDTF">2025-11-09T16:41:38Z</dcterms:modified>
</cp:coreProperties>
</file>